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71" r:id="rId3"/>
    <p:sldId id="262" r:id="rId4"/>
    <p:sldId id="268" r:id="rId5"/>
    <p:sldId id="261" r:id="rId6"/>
    <p:sldId id="265" r:id="rId7"/>
    <p:sldId id="266" r:id="rId8"/>
    <p:sldId id="257" r:id="rId9"/>
    <p:sldId id="260" r:id="rId10"/>
    <p:sldId id="263" r:id="rId11"/>
    <p:sldId id="267" r:id="rId12"/>
    <p:sldId id="270" r:id="rId13"/>
    <p:sldId id="26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2" d="100"/>
          <a:sy n="72" d="100"/>
        </p:scale>
        <p:origin x="81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DFE0A7-552B-4B87-AE3F-5C1A3A022484}" type="datetimeFigureOut">
              <a:rPr lang="en-GB" smtClean="0"/>
              <a:t>25/11/2018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36C2A9-9EEC-48AC-8D85-CDD51D4C24A8}" type="slidenum">
              <a:rPr lang="en-GB" smtClean="0"/>
              <a:t>‹#›</a:t>
            </a:fld>
            <a:endParaRPr lang="en-GB"/>
          </a:p>
        </p:txBody>
      </p:sp>
    </p:spTree>
    <p:extLst>
      <p:ext uri="{BB962C8B-B14F-4D97-AF65-F5344CB8AC3E}">
        <p14:creationId xmlns:p14="http://schemas.microsoft.com/office/powerpoint/2010/main" val="1003731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The turtle is eating a plastic cup</a:t>
            </a:r>
          </a:p>
        </p:txBody>
      </p:sp>
      <p:sp>
        <p:nvSpPr>
          <p:cNvPr id="4" name="Slide Number Placeholder 3"/>
          <p:cNvSpPr>
            <a:spLocks noGrp="1"/>
          </p:cNvSpPr>
          <p:nvPr>
            <p:ph type="sldNum" sz="quarter" idx="5"/>
          </p:nvPr>
        </p:nvSpPr>
        <p:spPr/>
        <p:txBody>
          <a:bodyPr/>
          <a:lstStyle/>
          <a:p>
            <a:fld id="{C636C2A9-9EEC-48AC-8D85-CDD51D4C24A8}" type="slidenum">
              <a:rPr lang="en-GB" smtClean="0"/>
              <a:t>3</a:t>
            </a:fld>
            <a:endParaRPr lang="en-GB"/>
          </a:p>
        </p:txBody>
      </p:sp>
    </p:spTree>
    <p:extLst>
      <p:ext uri="{BB962C8B-B14F-4D97-AF65-F5344CB8AC3E}">
        <p14:creationId xmlns:p14="http://schemas.microsoft.com/office/powerpoint/2010/main" val="8826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Plastic bags</a:t>
            </a:r>
          </a:p>
        </p:txBody>
      </p:sp>
      <p:sp>
        <p:nvSpPr>
          <p:cNvPr id="4" name="Slide Number Placeholder 3"/>
          <p:cNvSpPr>
            <a:spLocks noGrp="1"/>
          </p:cNvSpPr>
          <p:nvPr>
            <p:ph type="sldNum" sz="quarter" idx="5"/>
          </p:nvPr>
        </p:nvSpPr>
        <p:spPr/>
        <p:txBody>
          <a:bodyPr/>
          <a:lstStyle/>
          <a:p>
            <a:fld id="{C636C2A9-9EEC-48AC-8D85-CDD51D4C24A8}" type="slidenum">
              <a:rPr lang="en-GB" smtClean="0"/>
              <a:t>4</a:t>
            </a:fld>
            <a:endParaRPr lang="en-GB"/>
          </a:p>
        </p:txBody>
      </p:sp>
    </p:spTree>
    <p:extLst>
      <p:ext uri="{BB962C8B-B14F-4D97-AF65-F5344CB8AC3E}">
        <p14:creationId xmlns:p14="http://schemas.microsoft.com/office/powerpoint/2010/main" val="3202435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636C2A9-9EEC-48AC-8D85-CDD51D4C24A8}" type="slidenum">
              <a:rPr lang="en-GB" smtClean="0"/>
              <a:t>5</a:t>
            </a:fld>
            <a:endParaRPr lang="en-GB"/>
          </a:p>
        </p:txBody>
      </p:sp>
    </p:spTree>
    <p:extLst>
      <p:ext uri="{BB962C8B-B14F-4D97-AF65-F5344CB8AC3E}">
        <p14:creationId xmlns:p14="http://schemas.microsoft.com/office/powerpoint/2010/main" val="2792749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f  (2) d  (3) b  (4) a  (5)  c  (6) g  (7) e</a:t>
            </a:r>
          </a:p>
        </p:txBody>
      </p:sp>
      <p:sp>
        <p:nvSpPr>
          <p:cNvPr id="4" name="Slide Number Placeholder 3"/>
          <p:cNvSpPr>
            <a:spLocks noGrp="1"/>
          </p:cNvSpPr>
          <p:nvPr>
            <p:ph type="sldNum" sz="quarter" idx="5"/>
          </p:nvPr>
        </p:nvSpPr>
        <p:spPr/>
        <p:txBody>
          <a:bodyPr/>
          <a:lstStyle/>
          <a:p>
            <a:fld id="{C636C2A9-9EEC-48AC-8D85-CDD51D4C24A8}" type="slidenum">
              <a:rPr lang="en-GB" smtClean="0"/>
              <a:t>7</a:t>
            </a:fld>
            <a:endParaRPr lang="en-GB"/>
          </a:p>
        </p:txBody>
      </p:sp>
    </p:spTree>
    <p:extLst>
      <p:ext uri="{BB962C8B-B14F-4D97-AF65-F5344CB8AC3E}">
        <p14:creationId xmlns:p14="http://schemas.microsoft.com/office/powerpoint/2010/main" val="30231185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 India  2)  </a:t>
            </a:r>
            <a:r>
              <a:rPr lang="en-GB" dirty="0" err="1"/>
              <a:t>counct</a:t>
            </a:r>
            <a:r>
              <a:rPr lang="en-GB" dirty="0"/>
              <a:t> from 1965 to now  3) reporter  4) plastic bags</a:t>
            </a:r>
          </a:p>
        </p:txBody>
      </p:sp>
      <p:sp>
        <p:nvSpPr>
          <p:cNvPr id="4" name="Slide Number Placeholder 3"/>
          <p:cNvSpPr>
            <a:spLocks noGrp="1"/>
          </p:cNvSpPr>
          <p:nvPr>
            <p:ph type="sldNum" sz="quarter" idx="5"/>
          </p:nvPr>
        </p:nvSpPr>
        <p:spPr/>
        <p:txBody>
          <a:bodyPr/>
          <a:lstStyle/>
          <a:p>
            <a:fld id="{C636C2A9-9EEC-48AC-8D85-CDD51D4C24A8}" type="slidenum">
              <a:rPr lang="en-GB" smtClean="0"/>
              <a:t>8</a:t>
            </a:fld>
            <a:endParaRPr lang="en-GB"/>
          </a:p>
        </p:txBody>
      </p:sp>
    </p:spTree>
    <p:extLst>
      <p:ext uri="{BB962C8B-B14F-4D97-AF65-F5344CB8AC3E}">
        <p14:creationId xmlns:p14="http://schemas.microsoft.com/office/powerpoint/2010/main" val="13792498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15  (2) 1000  (3) 2  (4) 1  (5)  6   (6)  3  (7)  120  (8) 700</a:t>
            </a:r>
          </a:p>
        </p:txBody>
      </p:sp>
      <p:sp>
        <p:nvSpPr>
          <p:cNvPr id="4" name="Slide Number Placeholder 3"/>
          <p:cNvSpPr>
            <a:spLocks noGrp="1"/>
          </p:cNvSpPr>
          <p:nvPr>
            <p:ph type="sldNum" sz="quarter" idx="5"/>
          </p:nvPr>
        </p:nvSpPr>
        <p:spPr/>
        <p:txBody>
          <a:bodyPr/>
          <a:lstStyle/>
          <a:p>
            <a:fld id="{C636C2A9-9EEC-48AC-8D85-CDD51D4C24A8}" type="slidenum">
              <a:rPr lang="en-GB" smtClean="0"/>
              <a:t>10</a:t>
            </a:fld>
            <a:endParaRPr lang="en-GB"/>
          </a:p>
        </p:txBody>
      </p:sp>
    </p:spTree>
    <p:extLst>
      <p:ext uri="{BB962C8B-B14F-4D97-AF65-F5344CB8AC3E}">
        <p14:creationId xmlns:p14="http://schemas.microsoft.com/office/powerpoint/2010/main" val="7963715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Fish eat plastic  Birds eat plastic  Animals eat plastic   </a:t>
            </a:r>
            <a:r>
              <a:rPr lang="en-GB" dirty="0" err="1"/>
              <a:t>Plastic</a:t>
            </a:r>
            <a:r>
              <a:rPr lang="en-GB" dirty="0"/>
              <a:t> kills fish/birds/animals</a:t>
            </a:r>
          </a:p>
        </p:txBody>
      </p:sp>
      <p:sp>
        <p:nvSpPr>
          <p:cNvPr id="4" name="Slide Number Placeholder 3"/>
          <p:cNvSpPr>
            <a:spLocks noGrp="1"/>
          </p:cNvSpPr>
          <p:nvPr>
            <p:ph type="sldNum" sz="quarter" idx="5"/>
          </p:nvPr>
        </p:nvSpPr>
        <p:spPr/>
        <p:txBody>
          <a:bodyPr/>
          <a:lstStyle/>
          <a:p>
            <a:fld id="{C636C2A9-9EEC-48AC-8D85-CDD51D4C24A8}" type="slidenum">
              <a:rPr lang="en-GB" smtClean="0"/>
              <a:t>11</a:t>
            </a:fld>
            <a:endParaRPr lang="en-GB"/>
          </a:p>
        </p:txBody>
      </p:sp>
    </p:spTree>
    <p:extLst>
      <p:ext uri="{BB962C8B-B14F-4D97-AF65-F5344CB8AC3E}">
        <p14:creationId xmlns:p14="http://schemas.microsoft.com/office/powerpoint/2010/main" val="11105173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68E86-2816-4CEE-B4D3-AE03738B566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DCA7BF7-00AD-419E-BA12-AB4D01C98EE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1D598AF-4C21-4756-B4F7-F652F05AF3AD}"/>
              </a:ext>
            </a:extLst>
          </p:cNvPr>
          <p:cNvSpPr>
            <a:spLocks noGrp="1"/>
          </p:cNvSpPr>
          <p:nvPr>
            <p:ph type="dt" sz="half" idx="10"/>
          </p:nvPr>
        </p:nvSpPr>
        <p:spPr/>
        <p:txBody>
          <a:bodyPr/>
          <a:lstStyle/>
          <a:p>
            <a:fld id="{F242A05E-AF70-47BD-8E2E-B8577700AE75}" type="datetimeFigureOut">
              <a:rPr lang="en-GB" smtClean="0"/>
              <a:t>25/11/2018</a:t>
            </a:fld>
            <a:endParaRPr lang="en-GB"/>
          </a:p>
        </p:txBody>
      </p:sp>
      <p:sp>
        <p:nvSpPr>
          <p:cNvPr id="5" name="Footer Placeholder 4">
            <a:extLst>
              <a:ext uri="{FF2B5EF4-FFF2-40B4-BE49-F238E27FC236}">
                <a16:creationId xmlns:a16="http://schemas.microsoft.com/office/drawing/2014/main" id="{7A03317E-B5DF-4098-AF13-67584838B35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CE8577-FD05-447A-800F-157E08504E38}"/>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1734787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33DDE-D533-4706-B09A-DD6AAB072E8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28AC037-789D-4B8D-91BE-457F13DD081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9A10D1F-C50A-4CA5-8C14-68AAFC83ED8D}"/>
              </a:ext>
            </a:extLst>
          </p:cNvPr>
          <p:cNvSpPr>
            <a:spLocks noGrp="1"/>
          </p:cNvSpPr>
          <p:nvPr>
            <p:ph type="dt" sz="half" idx="10"/>
          </p:nvPr>
        </p:nvSpPr>
        <p:spPr/>
        <p:txBody>
          <a:bodyPr/>
          <a:lstStyle/>
          <a:p>
            <a:fld id="{F242A05E-AF70-47BD-8E2E-B8577700AE75}" type="datetimeFigureOut">
              <a:rPr lang="en-GB" smtClean="0"/>
              <a:t>25/11/2018</a:t>
            </a:fld>
            <a:endParaRPr lang="en-GB"/>
          </a:p>
        </p:txBody>
      </p:sp>
      <p:sp>
        <p:nvSpPr>
          <p:cNvPr id="5" name="Footer Placeholder 4">
            <a:extLst>
              <a:ext uri="{FF2B5EF4-FFF2-40B4-BE49-F238E27FC236}">
                <a16:creationId xmlns:a16="http://schemas.microsoft.com/office/drawing/2014/main" id="{9536058B-C219-4DBD-8274-28C486843F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CA4BC4-E127-48AF-8A80-97E25CBB5ACF}"/>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2120804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844F0B9-9EA0-463E-865B-6983DB8FF27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B125451-68AE-47BF-AC1E-91EBB6B317F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9F66DD6-EFD9-40CC-8A3B-CF4F18125A23}"/>
              </a:ext>
            </a:extLst>
          </p:cNvPr>
          <p:cNvSpPr>
            <a:spLocks noGrp="1"/>
          </p:cNvSpPr>
          <p:nvPr>
            <p:ph type="dt" sz="half" idx="10"/>
          </p:nvPr>
        </p:nvSpPr>
        <p:spPr/>
        <p:txBody>
          <a:bodyPr/>
          <a:lstStyle/>
          <a:p>
            <a:fld id="{F242A05E-AF70-47BD-8E2E-B8577700AE75}" type="datetimeFigureOut">
              <a:rPr lang="en-GB" smtClean="0"/>
              <a:t>25/11/2018</a:t>
            </a:fld>
            <a:endParaRPr lang="en-GB"/>
          </a:p>
        </p:txBody>
      </p:sp>
      <p:sp>
        <p:nvSpPr>
          <p:cNvPr id="5" name="Footer Placeholder 4">
            <a:extLst>
              <a:ext uri="{FF2B5EF4-FFF2-40B4-BE49-F238E27FC236}">
                <a16:creationId xmlns:a16="http://schemas.microsoft.com/office/drawing/2014/main" id="{6F001519-BC78-47AA-8D59-D4D9E22918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01AC18-D11A-47A8-AA4D-DD740816252F}"/>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1526717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5963D-507D-45EE-9AE3-CDF605A58D5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CB084B9-8C46-4C2F-84BE-073FBFA4B55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870FB79-9161-4FFA-BC19-7A236CA45CF6}"/>
              </a:ext>
            </a:extLst>
          </p:cNvPr>
          <p:cNvSpPr>
            <a:spLocks noGrp="1"/>
          </p:cNvSpPr>
          <p:nvPr>
            <p:ph type="dt" sz="half" idx="10"/>
          </p:nvPr>
        </p:nvSpPr>
        <p:spPr/>
        <p:txBody>
          <a:bodyPr/>
          <a:lstStyle/>
          <a:p>
            <a:fld id="{F242A05E-AF70-47BD-8E2E-B8577700AE75}" type="datetimeFigureOut">
              <a:rPr lang="en-GB" smtClean="0"/>
              <a:t>25/11/2018</a:t>
            </a:fld>
            <a:endParaRPr lang="en-GB"/>
          </a:p>
        </p:txBody>
      </p:sp>
      <p:sp>
        <p:nvSpPr>
          <p:cNvPr id="5" name="Footer Placeholder 4">
            <a:extLst>
              <a:ext uri="{FF2B5EF4-FFF2-40B4-BE49-F238E27FC236}">
                <a16:creationId xmlns:a16="http://schemas.microsoft.com/office/drawing/2014/main" id="{D6A8FAEA-E6D9-4D28-95BB-8E76B837C1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DAF7C5-8F04-4985-B23B-05DBAF74D6FC}"/>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3672385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5004A-D999-46F7-9198-634CAF76999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9E5177-E11B-4374-A7A3-83A681DAC1D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E994233-A9F4-4EA4-8482-151D1BE0C016}"/>
              </a:ext>
            </a:extLst>
          </p:cNvPr>
          <p:cNvSpPr>
            <a:spLocks noGrp="1"/>
          </p:cNvSpPr>
          <p:nvPr>
            <p:ph type="dt" sz="half" idx="10"/>
          </p:nvPr>
        </p:nvSpPr>
        <p:spPr/>
        <p:txBody>
          <a:bodyPr/>
          <a:lstStyle/>
          <a:p>
            <a:fld id="{F242A05E-AF70-47BD-8E2E-B8577700AE75}" type="datetimeFigureOut">
              <a:rPr lang="en-GB" smtClean="0"/>
              <a:t>25/11/2018</a:t>
            </a:fld>
            <a:endParaRPr lang="en-GB"/>
          </a:p>
        </p:txBody>
      </p:sp>
      <p:sp>
        <p:nvSpPr>
          <p:cNvPr id="5" name="Footer Placeholder 4">
            <a:extLst>
              <a:ext uri="{FF2B5EF4-FFF2-40B4-BE49-F238E27FC236}">
                <a16:creationId xmlns:a16="http://schemas.microsoft.com/office/drawing/2014/main" id="{3F99BCE2-9058-4E03-AA41-0A0D23637F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C5502C6-BCDC-4571-9269-C9275261BCA4}"/>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3987378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1CC98-4B6D-4F9B-8D63-A2C2A485128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61B5BE3-DB27-42A2-9A36-BF463AF9457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72918EA-7AC9-4972-BE07-C962F3A7EC7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EC63413-4087-44D3-8CBA-833906FEC236}"/>
              </a:ext>
            </a:extLst>
          </p:cNvPr>
          <p:cNvSpPr>
            <a:spLocks noGrp="1"/>
          </p:cNvSpPr>
          <p:nvPr>
            <p:ph type="dt" sz="half" idx="10"/>
          </p:nvPr>
        </p:nvSpPr>
        <p:spPr/>
        <p:txBody>
          <a:bodyPr/>
          <a:lstStyle/>
          <a:p>
            <a:fld id="{F242A05E-AF70-47BD-8E2E-B8577700AE75}" type="datetimeFigureOut">
              <a:rPr lang="en-GB" smtClean="0"/>
              <a:t>25/11/2018</a:t>
            </a:fld>
            <a:endParaRPr lang="en-GB"/>
          </a:p>
        </p:txBody>
      </p:sp>
      <p:sp>
        <p:nvSpPr>
          <p:cNvPr id="6" name="Footer Placeholder 5">
            <a:extLst>
              <a:ext uri="{FF2B5EF4-FFF2-40B4-BE49-F238E27FC236}">
                <a16:creationId xmlns:a16="http://schemas.microsoft.com/office/drawing/2014/main" id="{6A89234D-6DAA-4BA7-B084-B09A4C85B87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E954C19-1EAF-40E5-9163-BE84E7EF6576}"/>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3426064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E152-8488-413D-9995-EFCE8F3E57B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9DBDA61-42F8-4782-B3A0-DD9C5D07EF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9F4271A-594B-42D6-AF1A-46D9EB834EB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51E12CF-FE74-47D1-9071-851D19A7AAC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4890A03-63D3-491A-892B-79DF5568A66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C9B9445-D3A6-44D1-8D7B-54E73247FA6C}"/>
              </a:ext>
            </a:extLst>
          </p:cNvPr>
          <p:cNvSpPr>
            <a:spLocks noGrp="1"/>
          </p:cNvSpPr>
          <p:nvPr>
            <p:ph type="dt" sz="half" idx="10"/>
          </p:nvPr>
        </p:nvSpPr>
        <p:spPr/>
        <p:txBody>
          <a:bodyPr/>
          <a:lstStyle/>
          <a:p>
            <a:fld id="{F242A05E-AF70-47BD-8E2E-B8577700AE75}" type="datetimeFigureOut">
              <a:rPr lang="en-GB" smtClean="0"/>
              <a:t>25/11/2018</a:t>
            </a:fld>
            <a:endParaRPr lang="en-GB"/>
          </a:p>
        </p:txBody>
      </p:sp>
      <p:sp>
        <p:nvSpPr>
          <p:cNvPr id="8" name="Footer Placeholder 7">
            <a:extLst>
              <a:ext uri="{FF2B5EF4-FFF2-40B4-BE49-F238E27FC236}">
                <a16:creationId xmlns:a16="http://schemas.microsoft.com/office/drawing/2014/main" id="{DDE028BE-3DD5-4F87-A945-51749A33D17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2856748-B457-4C26-8872-E5059E0D9B94}"/>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1300501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656B4-E80E-4003-980B-9F3E0FABFDB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ADF99F8-5135-4FA4-88E6-9AD41A02993E}"/>
              </a:ext>
            </a:extLst>
          </p:cNvPr>
          <p:cNvSpPr>
            <a:spLocks noGrp="1"/>
          </p:cNvSpPr>
          <p:nvPr>
            <p:ph type="dt" sz="half" idx="10"/>
          </p:nvPr>
        </p:nvSpPr>
        <p:spPr/>
        <p:txBody>
          <a:bodyPr/>
          <a:lstStyle/>
          <a:p>
            <a:fld id="{F242A05E-AF70-47BD-8E2E-B8577700AE75}" type="datetimeFigureOut">
              <a:rPr lang="en-GB" smtClean="0"/>
              <a:t>25/11/2018</a:t>
            </a:fld>
            <a:endParaRPr lang="en-GB"/>
          </a:p>
        </p:txBody>
      </p:sp>
      <p:sp>
        <p:nvSpPr>
          <p:cNvPr id="4" name="Footer Placeholder 3">
            <a:extLst>
              <a:ext uri="{FF2B5EF4-FFF2-40B4-BE49-F238E27FC236}">
                <a16:creationId xmlns:a16="http://schemas.microsoft.com/office/drawing/2014/main" id="{03F0E49B-9297-44D2-9C20-8E039455A2D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F8670A7-9EF8-4EBD-B373-6E0DC6A90829}"/>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1280309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A6A4FF-203A-4818-9C1E-2D588DCD49CE}"/>
              </a:ext>
            </a:extLst>
          </p:cNvPr>
          <p:cNvSpPr>
            <a:spLocks noGrp="1"/>
          </p:cNvSpPr>
          <p:nvPr>
            <p:ph type="dt" sz="half" idx="10"/>
          </p:nvPr>
        </p:nvSpPr>
        <p:spPr/>
        <p:txBody>
          <a:bodyPr/>
          <a:lstStyle/>
          <a:p>
            <a:fld id="{F242A05E-AF70-47BD-8E2E-B8577700AE75}" type="datetimeFigureOut">
              <a:rPr lang="en-GB" smtClean="0"/>
              <a:t>25/11/2018</a:t>
            </a:fld>
            <a:endParaRPr lang="en-GB"/>
          </a:p>
        </p:txBody>
      </p:sp>
      <p:sp>
        <p:nvSpPr>
          <p:cNvPr id="3" name="Footer Placeholder 2">
            <a:extLst>
              <a:ext uri="{FF2B5EF4-FFF2-40B4-BE49-F238E27FC236}">
                <a16:creationId xmlns:a16="http://schemas.microsoft.com/office/drawing/2014/main" id="{F6C1935A-B188-4625-A740-B3CC39F7B13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036AA3C-7C3B-4252-8C3A-6E46DCC8C021}"/>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2184396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847E7-E0C2-44F6-A9DC-523CACCD0AA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2196FAA-DF4E-4E37-A377-2D4E064060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3209F7A-4705-4208-A296-0E1209B96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9210B0E-D2C4-4E90-91DC-4B537879BC52}"/>
              </a:ext>
            </a:extLst>
          </p:cNvPr>
          <p:cNvSpPr>
            <a:spLocks noGrp="1"/>
          </p:cNvSpPr>
          <p:nvPr>
            <p:ph type="dt" sz="half" idx="10"/>
          </p:nvPr>
        </p:nvSpPr>
        <p:spPr/>
        <p:txBody>
          <a:bodyPr/>
          <a:lstStyle/>
          <a:p>
            <a:fld id="{F242A05E-AF70-47BD-8E2E-B8577700AE75}" type="datetimeFigureOut">
              <a:rPr lang="en-GB" smtClean="0"/>
              <a:t>25/11/2018</a:t>
            </a:fld>
            <a:endParaRPr lang="en-GB"/>
          </a:p>
        </p:txBody>
      </p:sp>
      <p:sp>
        <p:nvSpPr>
          <p:cNvPr id="6" name="Footer Placeholder 5">
            <a:extLst>
              <a:ext uri="{FF2B5EF4-FFF2-40B4-BE49-F238E27FC236}">
                <a16:creationId xmlns:a16="http://schemas.microsoft.com/office/drawing/2014/main" id="{356DF564-024E-4F8C-AF7E-3412CB185E7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B3E8285-B1DD-41B8-B7F6-4C53A0383535}"/>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2296681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AD829-A3AE-48CC-9F59-239B9EE1573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FF77555-6097-4239-9B51-08FEAF68D7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A86C1F1-F796-437D-87D0-C20C0877B3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14CF6AC-7BA4-4D77-8EA2-D53F8FC652D5}"/>
              </a:ext>
            </a:extLst>
          </p:cNvPr>
          <p:cNvSpPr>
            <a:spLocks noGrp="1"/>
          </p:cNvSpPr>
          <p:nvPr>
            <p:ph type="dt" sz="half" idx="10"/>
          </p:nvPr>
        </p:nvSpPr>
        <p:spPr/>
        <p:txBody>
          <a:bodyPr/>
          <a:lstStyle/>
          <a:p>
            <a:fld id="{F242A05E-AF70-47BD-8E2E-B8577700AE75}" type="datetimeFigureOut">
              <a:rPr lang="en-GB" smtClean="0"/>
              <a:t>25/11/2018</a:t>
            </a:fld>
            <a:endParaRPr lang="en-GB"/>
          </a:p>
        </p:txBody>
      </p:sp>
      <p:sp>
        <p:nvSpPr>
          <p:cNvPr id="6" name="Footer Placeholder 5">
            <a:extLst>
              <a:ext uri="{FF2B5EF4-FFF2-40B4-BE49-F238E27FC236}">
                <a16:creationId xmlns:a16="http://schemas.microsoft.com/office/drawing/2014/main" id="{9E566CA7-CD10-4285-AFB1-C33DDFCA7A5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1C0410C-0F34-4006-8AB5-512A8C53FFE3}"/>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5544726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C72E174-A960-40B6-AAED-69307D8160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3683AF6-B9BB-435C-B712-A0887DEF9A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0ACD43B-8A9C-4635-952F-34D52E9E4D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2A05E-AF70-47BD-8E2E-B8577700AE75}" type="datetimeFigureOut">
              <a:rPr lang="en-GB" smtClean="0"/>
              <a:t>25/11/2018</a:t>
            </a:fld>
            <a:endParaRPr lang="en-GB"/>
          </a:p>
        </p:txBody>
      </p:sp>
      <p:sp>
        <p:nvSpPr>
          <p:cNvPr id="5" name="Footer Placeholder 4">
            <a:extLst>
              <a:ext uri="{FF2B5EF4-FFF2-40B4-BE49-F238E27FC236}">
                <a16:creationId xmlns:a16="http://schemas.microsoft.com/office/drawing/2014/main" id="{32D4B4AE-7160-43C0-A60E-610AF30F9B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2E2A0DD-F159-472C-B904-65E4FE1701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511DE0-326D-438A-8A76-01ABDBF5D7E0}" type="slidenum">
              <a:rPr lang="en-GB" smtClean="0"/>
              <a:t>‹#›</a:t>
            </a:fld>
            <a:endParaRPr lang="en-GB"/>
          </a:p>
        </p:txBody>
      </p:sp>
    </p:spTree>
    <p:extLst>
      <p:ext uri="{BB962C8B-B14F-4D97-AF65-F5344CB8AC3E}">
        <p14:creationId xmlns:p14="http://schemas.microsoft.com/office/powerpoint/2010/main" val="8504809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image" Target="../media/image7.jpg"/><Relationship Id="rId7"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0.jpg"/><Relationship Id="rId5" Type="http://schemas.openxmlformats.org/officeDocument/2006/relationships/image" Target="../media/image9.png"/><Relationship Id="rId10" Type="http://schemas.openxmlformats.org/officeDocument/2006/relationships/image" Target="../media/image14.jpg"/><Relationship Id="rId4" Type="http://schemas.openxmlformats.org/officeDocument/2006/relationships/image" Target="../media/image8.jpg"/><Relationship Id="rId9" Type="http://schemas.openxmlformats.org/officeDocument/2006/relationships/image" Target="../media/image13.jpg"/></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BA286-7309-4147-ABB3-E8C1D84A081F}"/>
              </a:ext>
            </a:extLst>
          </p:cNvPr>
          <p:cNvSpPr>
            <a:spLocks noGrp="1"/>
          </p:cNvSpPr>
          <p:nvPr>
            <p:ph type="ctrTitle"/>
          </p:nvPr>
        </p:nvSpPr>
        <p:spPr/>
        <p:txBody>
          <a:bodyPr/>
          <a:lstStyle/>
          <a:p>
            <a:r>
              <a:rPr lang="en-GB" b="1" dirty="0">
                <a:solidFill>
                  <a:srgbClr val="00B050"/>
                </a:solidFill>
              </a:rPr>
              <a:t>Plastic</a:t>
            </a:r>
          </a:p>
        </p:txBody>
      </p:sp>
      <p:sp>
        <p:nvSpPr>
          <p:cNvPr id="3" name="Subtitle 2">
            <a:extLst>
              <a:ext uri="{FF2B5EF4-FFF2-40B4-BE49-F238E27FC236}">
                <a16:creationId xmlns:a16="http://schemas.microsoft.com/office/drawing/2014/main" id="{9B4D16FC-77E3-4E92-90F2-C85F66C14681}"/>
              </a:ext>
            </a:extLst>
          </p:cNvPr>
          <p:cNvSpPr>
            <a:spLocks noGrp="1"/>
          </p:cNvSpPr>
          <p:nvPr>
            <p:ph type="subTitle" idx="1"/>
          </p:nvPr>
        </p:nvSpPr>
        <p:spPr/>
        <p:txBody>
          <a:bodyPr/>
          <a:lstStyle/>
          <a:p>
            <a:pPr>
              <a:defRPr/>
            </a:pPr>
            <a:r>
              <a:rPr lang="en-GB" altLang="en-US" sz="4400" b="1" dirty="0">
                <a:solidFill>
                  <a:schemeClr val="accent6">
                    <a:lumMod val="50000"/>
                  </a:schemeClr>
                </a:solidFill>
              </a:rPr>
              <a:t>New Internationalist Easier English</a:t>
            </a:r>
          </a:p>
          <a:p>
            <a:pPr>
              <a:defRPr/>
            </a:pPr>
            <a:r>
              <a:rPr lang="en-GB" altLang="en-US" sz="4400" b="1" dirty="0">
                <a:solidFill>
                  <a:srgbClr val="00B050"/>
                </a:solidFill>
              </a:rPr>
              <a:t>Ready Elementary Lesson</a:t>
            </a:r>
          </a:p>
          <a:p>
            <a:endParaRPr lang="en-GB" dirty="0"/>
          </a:p>
        </p:txBody>
      </p:sp>
      <p:pic>
        <p:nvPicPr>
          <p:cNvPr id="4" name="Picture 3">
            <a:extLst>
              <a:ext uri="{FF2B5EF4-FFF2-40B4-BE49-F238E27FC236}">
                <a16:creationId xmlns:a16="http://schemas.microsoft.com/office/drawing/2014/main" id="{0E35CFA6-EA88-49D3-B854-F5A41744EC6A}"/>
              </a:ext>
            </a:extLst>
          </p:cNvPr>
          <p:cNvPicPr>
            <a:picLocks noChangeAspect="1"/>
          </p:cNvPicPr>
          <p:nvPr/>
        </p:nvPicPr>
        <p:blipFill>
          <a:blip r:embed="rId2"/>
          <a:stretch>
            <a:fillRect/>
          </a:stretch>
        </p:blipFill>
        <p:spPr>
          <a:xfrm>
            <a:off x="5858792" y="417196"/>
            <a:ext cx="5701779" cy="1410334"/>
          </a:xfrm>
          <a:prstGeom prst="rect">
            <a:avLst/>
          </a:prstGeom>
        </p:spPr>
      </p:pic>
      <p:pic>
        <p:nvPicPr>
          <p:cNvPr id="6" name="Picture 5">
            <a:extLst>
              <a:ext uri="{FF2B5EF4-FFF2-40B4-BE49-F238E27FC236}">
                <a16:creationId xmlns:a16="http://schemas.microsoft.com/office/drawing/2014/main" id="{B695ABDF-F1EC-4A80-8F50-13D1503275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1876" y="778661"/>
            <a:ext cx="2794345" cy="2097738"/>
          </a:xfrm>
          <a:prstGeom prst="rect">
            <a:avLst/>
          </a:prstGeom>
        </p:spPr>
      </p:pic>
    </p:spTree>
    <p:extLst>
      <p:ext uri="{BB962C8B-B14F-4D97-AF65-F5344CB8AC3E}">
        <p14:creationId xmlns:p14="http://schemas.microsoft.com/office/powerpoint/2010/main" val="10774284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9E188-09D2-4630-8506-0A8D76735F7A}"/>
              </a:ext>
            </a:extLst>
          </p:cNvPr>
          <p:cNvSpPr>
            <a:spLocks noGrp="1"/>
          </p:cNvSpPr>
          <p:nvPr>
            <p:ph type="title"/>
          </p:nvPr>
        </p:nvSpPr>
        <p:spPr/>
        <p:txBody>
          <a:bodyPr/>
          <a:lstStyle/>
          <a:p>
            <a:r>
              <a:rPr lang="en-GB" b="1" dirty="0">
                <a:solidFill>
                  <a:srgbClr val="C00000"/>
                </a:solidFill>
              </a:rPr>
              <a:t>Put the numbers in the right place: </a:t>
            </a:r>
            <a:br>
              <a:rPr lang="en-GB" b="1" dirty="0">
                <a:solidFill>
                  <a:srgbClr val="C00000"/>
                </a:solidFill>
              </a:rPr>
            </a:br>
            <a:r>
              <a:rPr lang="en-GB" b="1" dirty="0">
                <a:solidFill>
                  <a:srgbClr val="C00000"/>
                </a:solidFill>
              </a:rPr>
              <a:t>15       2    6        3     700     1000     120   1</a:t>
            </a:r>
          </a:p>
        </p:txBody>
      </p:sp>
      <p:sp>
        <p:nvSpPr>
          <p:cNvPr id="3" name="Content Placeholder 2">
            <a:extLst>
              <a:ext uri="{FF2B5EF4-FFF2-40B4-BE49-F238E27FC236}">
                <a16:creationId xmlns:a16="http://schemas.microsoft.com/office/drawing/2014/main" id="{D99D1535-7034-43BE-A9C9-D906D31CC7E1}"/>
              </a:ext>
            </a:extLst>
          </p:cNvPr>
          <p:cNvSpPr>
            <a:spLocks noGrp="1"/>
          </p:cNvSpPr>
          <p:nvPr>
            <p:ph idx="1"/>
          </p:nvPr>
        </p:nvSpPr>
        <p:spPr>
          <a:xfrm>
            <a:off x="838199" y="2054087"/>
            <a:ext cx="10958689" cy="4685379"/>
          </a:xfrm>
        </p:spPr>
        <p:txBody>
          <a:bodyPr>
            <a:normAutofit fontScale="40000" lnSpcReduction="20000"/>
          </a:bodyPr>
          <a:lstStyle/>
          <a:p>
            <a:pPr marL="0" indent="0">
              <a:buNone/>
            </a:pPr>
            <a:r>
              <a:rPr lang="en-GB" sz="6700" dirty="0"/>
              <a:t>Now plastic bags are very </a:t>
            </a:r>
            <a:r>
              <a:rPr lang="en-GB" sz="6700" dirty="0" err="1"/>
              <a:t>very</a:t>
            </a:r>
            <a:r>
              <a:rPr lang="en-GB" sz="6700" dirty="0"/>
              <a:t> strong but we use them for a very short time. We only use most plastic bags for (1) _____ minutes. But they take maybe (2) _____ years to break down. People use (3)  _____ million plastic bags every minute around the world. </a:t>
            </a:r>
          </a:p>
          <a:p>
            <a:pPr marL="0" indent="0">
              <a:buNone/>
            </a:pPr>
            <a:r>
              <a:rPr lang="en-GB" sz="6700" dirty="0"/>
              <a:t>People use most plastic things only (4) ______ time  We use the plastic quickly and then throw it away. And then the plastics companies can make more. All big plastics companies have oil and gas companies. Or oil and gas companies have plastics companies. And in 2014 we used (5) _____ per cent of our oil to make plastic. The plastics companies do not worry about the environment. </a:t>
            </a:r>
          </a:p>
          <a:p>
            <a:pPr marL="0" indent="0">
              <a:buNone/>
            </a:pPr>
            <a:r>
              <a:rPr lang="en-GB" sz="6700" dirty="0"/>
              <a:t>In the Pacific Ocean, there is a very big island of plastic. It is (6) _____ times bigger than France. It is called the Great Pacific Garbage Patch. Coca-Cola make (7) _____ billion plastic bottles each year. This is enough to go around the earth (8)  _____ times. We throw away plastic things and the packaging and we do not think about it. </a:t>
            </a:r>
          </a:p>
          <a:p>
            <a:pPr marL="0" indent="0">
              <a:buNone/>
            </a:pPr>
            <a:endParaRPr lang="en-GB" dirty="0"/>
          </a:p>
        </p:txBody>
      </p:sp>
      <p:pic>
        <p:nvPicPr>
          <p:cNvPr id="6" name="Picture 5">
            <a:extLst>
              <a:ext uri="{FF2B5EF4-FFF2-40B4-BE49-F238E27FC236}">
                <a16:creationId xmlns:a16="http://schemas.microsoft.com/office/drawing/2014/main" id="{B926C295-179A-4B39-8985-D27AF788C3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13291" y="365125"/>
            <a:ext cx="1283597" cy="963607"/>
          </a:xfrm>
          <a:prstGeom prst="rect">
            <a:avLst/>
          </a:prstGeom>
        </p:spPr>
      </p:pic>
    </p:spTree>
    <p:extLst>
      <p:ext uri="{BB962C8B-B14F-4D97-AF65-F5344CB8AC3E}">
        <p14:creationId xmlns:p14="http://schemas.microsoft.com/office/powerpoint/2010/main" val="3253569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69A20-1A1C-40EB-A687-C8D82E99A8E0}"/>
              </a:ext>
            </a:extLst>
          </p:cNvPr>
          <p:cNvSpPr>
            <a:spLocks noGrp="1"/>
          </p:cNvSpPr>
          <p:nvPr>
            <p:ph type="title"/>
          </p:nvPr>
        </p:nvSpPr>
        <p:spPr/>
        <p:txBody>
          <a:bodyPr/>
          <a:lstStyle/>
          <a:p>
            <a:r>
              <a:rPr lang="en-GB" b="1" dirty="0">
                <a:solidFill>
                  <a:srgbClr val="C00000"/>
                </a:solidFill>
              </a:rPr>
              <a:t>Make sentences:</a:t>
            </a:r>
          </a:p>
        </p:txBody>
      </p:sp>
      <p:sp>
        <p:nvSpPr>
          <p:cNvPr id="3" name="Content Placeholder 2">
            <a:extLst>
              <a:ext uri="{FF2B5EF4-FFF2-40B4-BE49-F238E27FC236}">
                <a16:creationId xmlns:a16="http://schemas.microsoft.com/office/drawing/2014/main" id="{A760CBB4-B346-4DD9-B644-741F683BC197}"/>
              </a:ext>
            </a:extLst>
          </p:cNvPr>
          <p:cNvSpPr>
            <a:spLocks noGrp="1"/>
          </p:cNvSpPr>
          <p:nvPr>
            <p:ph idx="1"/>
          </p:nvPr>
        </p:nvSpPr>
        <p:spPr/>
        <p:txBody>
          <a:bodyPr>
            <a:normAutofit/>
          </a:bodyPr>
          <a:lstStyle/>
          <a:p>
            <a:pPr marL="0" indent="0">
              <a:buNone/>
            </a:pPr>
            <a:r>
              <a:rPr lang="en-GB" sz="4800" dirty="0"/>
              <a:t>                   </a:t>
            </a:r>
            <a:r>
              <a:rPr lang="en-GB" sz="4800" b="1" dirty="0">
                <a:solidFill>
                  <a:srgbClr val="FF0000"/>
                </a:solidFill>
              </a:rPr>
              <a:t>fish           birds</a:t>
            </a:r>
          </a:p>
          <a:p>
            <a:pPr marL="0" indent="0">
              <a:buNone/>
            </a:pPr>
            <a:endParaRPr lang="en-GB" sz="4800" b="1" dirty="0">
              <a:solidFill>
                <a:srgbClr val="FF0000"/>
              </a:solidFill>
            </a:endParaRPr>
          </a:p>
          <a:p>
            <a:pPr marL="0" indent="0">
              <a:buNone/>
            </a:pPr>
            <a:r>
              <a:rPr lang="en-GB" sz="4800" b="1" dirty="0">
                <a:solidFill>
                  <a:srgbClr val="FF0000"/>
                </a:solidFill>
              </a:rPr>
              <a:t>                  eat           kills</a:t>
            </a:r>
          </a:p>
          <a:p>
            <a:pPr marL="0" indent="0">
              <a:buNone/>
            </a:pPr>
            <a:endParaRPr lang="en-GB" sz="4800" b="1" dirty="0">
              <a:solidFill>
                <a:srgbClr val="FF0000"/>
              </a:solidFill>
            </a:endParaRPr>
          </a:p>
          <a:p>
            <a:pPr marL="0" indent="0">
              <a:buNone/>
            </a:pPr>
            <a:r>
              <a:rPr lang="en-GB" sz="4800" b="1" dirty="0">
                <a:solidFill>
                  <a:srgbClr val="FF0000"/>
                </a:solidFill>
              </a:rPr>
              <a:t>       plastic                         animals</a:t>
            </a:r>
          </a:p>
          <a:p>
            <a:pPr marL="0" indent="0">
              <a:buNone/>
            </a:pPr>
            <a:endParaRPr lang="en-GB" dirty="0"/>
          </a:p>
        </p:txBody>
      </p:sp>
      <p:pic>
        <p:nvPicPr>
          <p:cNvPr id="6" name="Picture 5">
            <a:extLst>
              <a:ext uri="{FF2B5EF4-FFF2-40B4-BE49-F238E27FC236}">
                <a16:creationId xmlns:a16="http://schemas.microsoft.com/office/drawing/2014/main" id="{C0806B16-C504-42E4-944F-A6008D1C51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49515" y="179111"/>
            <a:ext cx="3362325" cy="2524125"/>
          </a:xfrm>
          <a:prstGeom prst="rect">
            <a:avLst/>
          </a:prstGeom>
        </p:spPr>
      </p:pic>
    </p:spTree>
    <p:extLst>
      <p:ext uri="{BB962C8B-B14F-4D97-AF65-F5344CB8AC3E}">
        <p14:creationId xmlns:p14="http://schemas.microsoft.com/office/powerpoint/2010/main" val="28088671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FA71F-A95B-4BB6-9E45-11C489C8617D}"/>
              </a:ext>
            </a:extLst>
          </p:cNvPr>
          <p:cNvSpPr>
            <a:spLocks noGrp="1"/>
          </p:cNvSpPr>
          <p:nvPr>
            <p:ph type="title"/>
          </p:nvPr>
        </p:nvSpPr>
        <p:spPr/>
        <p:txBody>
          <a:bodyPr/>
          <a:lstStyle/>
          <a:p>
            <a:r>
              <a:rPr lang="en-GB" b="1" dirty="0">
                <a:solidFill>
                  <a:srgbClr val="C00000"/>
                </a:solidFill>
              </a:rPr>
              <a:t>Make sentences:</a:t>
            </a:r>
          </a:p>
        </p:txBody>
      </p:sp>
      <p:sp>
        <p:nvSpPr>
          <p:cNvPr id="3" name="Content Placeholder 2">
            <a:extLst>
              <a:ext uri="{FF2B5EF4-FFF2-40B4-BE49-F238E27FC236}">
                <a16:creationId xmlns:a16="http://schemas.microsoft.com/office/drawing/2014/main" id="{3150EA61-8214-436C-828F-0EEB27A9F5BA}"/>
              </a:ext>
            </a:extLst>
          </p:cNvPr>
          <p:cNvSpPr>
            <a:spLocks noGrp="1"/>
          </p:cNvSpPr>
          <p:nvPr>
            <p:ph idx="1"/>
          </p:nvPr>
        </p:nvSpPr>
        <p:spPr/>
        <p:txBody>
          <a:bodyPr>
            <a:normAutofit/>
          </a:bodyPr>
          <a:lstStyle/>
          <a:p>
            <a:pPr marL="0" indent="0">
              <a:buNone/>
            </a:pPr>
            <a:r>
              <a:rPr lang="en-GB" sz="4400" b="1" dirty="0"/>
              <a:t>Plastic is good because…</a:t>
            </a:r>
          </a:p>
          <a:p>
            <a:pPr marL="0" indent="0">
              <a:buNone/>
            </a:pPr>
            <a:endParaRPr lang="en-GB" sz="4400" b="1" dirty="0"/>
          </a:p>
          <a:p>
            <a:pPr marL="0" indent="0">
              <a:buNone/>
            </a:pPr>
            <a:endParaRPr lang="en-GB" sz="4400" b="1" dirty="0"/>
          </a:p>
          <a:p>
            <a:pPr marL="0" indent="0">
              <a:buNone/>
            </a:pPr>
            <a:r>
              <a:rPr lang="en-GB" sz="4400" b="1" dirty="0"/>
              <a:t>Plastic is bad because…</a:t>
            </a:r>
          </a:p>
        </p:txBody>
      </p:sp>
      <p:pic>
        <p:nvPicPr>
          <p:cNvPr id="5" name="Picture 4">
            <a:extLst>
              <a:ext uri="{FF2B5EF4-FFF2-40B4-BE49-F238E27FC236}">
                <a16:creationId xmlns:a16="http://schemas.microsoft.com/office/drawing/2014/main" id="{63887980-9E2D-44DF-9F1C-A13149A1D3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0002" y="232120"/>
            <a:ext cx="3362325" cy="2524125"/>
          </a:xfrm>
          <a:prstGeom prst="rect">
            <a:avLst/>
          </a:prstGeom>
        </p:spPr>
      </p:pic>
    </p:spTree>
    <p:extLst>
      <p:ext uri="{BB962C8B-B14F-4D97-AF65-F5344CB8AC3E}">
        <p14:creationId xmlns:p14="http://schemas.microsoft.com/office/powerpoint/2010/main" val="13096986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F3A96-5E65-4A3D-95B0-467E33BFD51B}"/>
              </a:ext>
            </a:extLst>
          </p:cNvPr>
          <p:cNvSpPr>
            <a:spLocks noGrp="1"/>
          </p:cNvSpPr>
          <p:nvPr>
            <p:ph type="title"/>
          </p:nvPr>
        </p:nvSpPr>
        <p:spPr/>
        <p:txBody>
          <a:bodyPr/>
          <a:lstStyle/>
          <a:p>
            <a:r>
              <a:rPr lang="en-GB" b="1" dirty="0">
                <a:solidFill>
                  <a:srgbClr val="C00000"/>
                </a:solidFill>
              </a:rPr>
              <a:t>Make a poster about plastic:</a:t>
            </a:r>
          </a:p>
        </p:txBody>
      </p:sp>
      <p:pic>
        <p:nvPicPr>
          <p:cNvPr id="5" name="Content Placeholder 4">
            <a:extLst>
              <a:ext uri="{FF2B5EF4-FFF2-40B4-BE49-F238E27FC236}">
                <a16:creationId xmlns:a16="http://schemas.microsoft.com/office/drawing/2014/main" id="{14B84095-86FB-4C0A-B0D1-231C3B7E358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284472" y="365125"/>
            <a:ext cx="3362325" cy="2524125"/>
          </a:xfrm>
        </p:spPr>
      </p:pic>
      <p:pic>
        <p:nvPicPr>
          <p:cNvPr id="7" name="Picture 6">
            <a:extLst>
              <a:ext uri="{FF2B5EF4-FFF2-40B4-BE49-F238E27FC236}">
                <a16:creationId xmlns:a16="http://schemas.microsoft.com/office/drawing/2014/main" id="{7853FB80-713C-4C0C-9565-E57EC055FB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584655">
            <a:off x="2206494" y="1593879"/>
            <a:ext cx="3044962" cy="3044962"/>
          </a:xfrm>
          <a:prstGeom prst="rect">
            <a:avLst/>
          </a:prstGeom>
        </p:spPr>
      </p:pic>
    </p:spTree>
    <p:extLst>
      <p:ext uri="{BB962C8B-B14F-4D97-AF65-F5344CB8AC3E}">
        <p14:creationId xmlns:p14="http://schemas.microsoft.com/office/powerpoint/2010/main" val="3922676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6FB71-A748-4AAB-BEDA-2C6B984BA56C}"/>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5358AD07-457A-4A52-B7D1-61FD4A4E5212}"/>
              </a:ext>
            </a:extLst>
          </p:cNvPr>
          <p:cNvSpPr>
            <a:spLocks noGrp="1"/>
          </p:cNvSpPr>
          <p:nvPr>
            <p:ph idx="1"/>
          </p:nvPr>
        </p:nvSpPr>
        <p:spPr>
          <a:xfrm>
            <a:off x="838200" y="1086678"/>
            <a:ext cx="10515600" cy="5090285"/>
          </a:xfrm>
        </p:spPr>
        <p:txBody>
          <a:bodyPr>
            <a:noAutofit/>
          </a:bodyPr>
          <a:lstStyle/>
          <a:p>
            <a:pPr marL="0" indent="0">
              <a:buNone/>
            </a:pPr>
            <a:r>
              <a:rPr lang="en-GB" sz="4400" b="1" dirty="0">
                <a:solidFill>
                  <a:srgbClr val="C00000"/>
                </a:solidFill>
              </a:rPr>
              <a:t>This lesson:</a:t>
            </a:r>
          </a:p>
          <a:p>
            <a:pPr marL="0" indent="0">
              <a:buNone/>
            </a:pPr>
            <a:endParaRPr lang="en-GB" sz="4400" b="1" dirty="0">
              <a:solidFill>
                <a:srgbClr val="C00000"/>
              </a:solidFill>
            </a:endParaRPr>
          </a:p>
          <a:p>
            <a:r>
              <a:rPr lang="en-GB" sz="4400" b="1" dirty="0">
                <a:solidFill>
                  <a:srgbClr val="C00000"/>
                </a:solidFill>
              </a:rPr>
              <a:t>Questions</a:t>
            </a:r>
          </a:p>
          <a:p>
            <a:r>
              <a:rPr lang="en-GB" sz="4400" b="1" dirty="0">
                <a:solidFill>
                  <a:srgbClr val="C00000"/>
                </a:solidFill>
              </a:rPr>
              <a:t>Vocabulary</a:t>
            </a:r>
          </a:p>
          <a:p>
            <a:r>
              <a:rPr lang="en-GB" sz="4400" b="1" dirty="0">
                <a:solidFill>
                  <a:srgbClr val="C00000"/>
                </a:solidFill>
              </a:rPr>
              <a:t>Reading</a:t>
            </a:r>
          </a:p>
          <a:p>
            <a:r>
              <a:rPr lang="en-GB" sz="4400" b="1" dirty="0">
                <a:solidFill>
                  <a:srgbClr val="C00000"/>
                </a:solidFill>
              </a:rPr>
              <a:t>Present simple sentences</a:t>
            </a:r>
          </a:p>
          <a:p>
            <a:r>
              <a:rPr lang="en-GB" sz="4400" b="1" dirty="0">
                <a:solidFill>
                  <a:srgbClr val="C00000"/>
                </a:solidFill>
              </a:rPr>
              <a:t>Writing</a:t>
            </a:r>
          </a:p>
        </p:txBody>
      </p:sp>
      <p:pic>
        <p:nvPicPr>
          <p:cNvPr id="4" name="Picture 3">
            <a:extLst>
              <a:ext uri="{FF2B5EF4-FFF2-40B4-BE49-F238E27FC236}">
                <a16:creationId xmlns:a16="http://schemas.microsoft.com/office/drawing/2014/main" id="{33FF29E0-06EA-4D7E-B5E3-76FCAAA1FB9D}"/>
              </a:ext>
            </a:extLst>
          </p:cNvPr>
          <p:cNvPicPr>
            <a:picLocks noChangeAspect="1"/>
          </p:cNvPicPr>
          <p:nvPr/>
        </p:nvPicPr>
        <p:blipFill>
          <a:blip r:embed="rId2"/>
          <a:stretch>
            <a:fillRect/>
          </a:stretch>
        </p:blipFill>
        <p:spPr>
          <a:xfrm>
            <a:off x="6096000" y="322739"/>
            <a:ext cx="5701779" cy="1410334"/>
          </a:xfrm>
          <a:prstGeom prst="rect">
            <a:avLst/>
          </a:prstGeom>
        </p:spPr>
      </p:pic>
      <p:pic>
        <p:nvPicPr>
          <p:cNvPr id="5" name="Picture 4">
            <a:extLst>
              <a:ext uri="{FF2B5EF4-FFF2-40B4-BE49-F238E27FC236}">
                <a16:creationId xmlns:a16="http://schemas.microsoft.com/office/drawing/2014/main" id="{58178B7A-C13E-4F82-ABE0-658DE5E13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3076" y="2582951"/>
            <a:ext cx="2794345" cy="2097738"/>
          </a:xfrm>
          <a:prstGeom prst="rect">
            <a:avLst/>
          </a:prstGeom>
        </p:spPr>
      </p:pic>
    </p:spTree>
    <p:extLst>
      <p:ext uri="{BB962C8B-B14F-4D97-AF65-F5344CB8AC3E}">
        <p14:creationId xmlns:p14="http://schemas.microsoft.com/office/powerpoint/2010/main" val="1780610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29618-19A6-4EC3-880E-040617926639}"/>
              </a:ext>
            </a:extLst>
          </p:cNvPr>
          <p:cNvSpPr>
            <a:spLocks noGrp="1"/>
          </p:cNvSpPr>
          <p:nvPr>
            <p:ph type="title"/>
          </p:nvPr>
        </p:nvSpPr>
        <p:spPr/>
        <p:txBody>
          <a:bodyPr/>
          <a:lstStyle/>
          <a:p>
            <a:r>
              <a:rPr lang="en-GB" b="1" dirty="0">
                <a:solidFill>
                  <a:srgbClr val="C00000"/>
                </a:solidFill>
              </a:rPr>
              <a:t>What is it doing? Put the words in the correct order:</a:t>
            </a:r>
          </a:p>
        </p:txBody>
      </p:sp>
      <p:sp>
        <p:nvSpPr>
          <p:cNvPr id="3" name="Content Placeholder 2">
            <a:extLst>
              <a:ext uri="{FF2B5EF4-FFF2-40B4-BE49-F238E27FC236}">
                <a16:creationId xmlns:a16="http://schemas.microsoft.com/office/drawing/2014/main" id="{6B4C3FE5-116C-482C-BA05-3C4FD5674D7E}"/>
              </a:ext>
            </a:extLst>
          </p:cNvPr>
          <p:cNvSpPr>
            <a:spLocks noGrp="1"/>
          </p:cNvSpPr>
          <p:nvPr>
            <p:ph idx="1"/>
          </p:nvPr>
        </p:nvSpPr>
        <p:spPr/>
        <p:txBody>
          <a:bodyPr/>
          <a:lstStyle/>
          <a:p>
            <a:pPr marL="0" indent="0">
              <a:buNone/>
            </a:pPr>
            <a:r>
              <a:rPr lang="en-GB" dirty="0"/>
              <a:t>          </a:t>
            </a:r>
            <a:r>
              <a:rPr lang="en-GB" sz="5400" dirty="0"/>
              <a:t>plastic     the     is     cup     a </a:t>
            </a:r>
          </a:p>
          <a:p>
            <a:pPr marL="0" indent="0">
              <a:buNone/>
            </a:pPr>
            <a:r>
              <a:rPr lang="en-GB" sz="5400" dirty="0"/>
              <a:t>                 eating  turtle .</a:t>
            </a:r>
          </a:p>
        </p:txBody>
      </p:sp>
      <p:pic>
        <p:nvPicPr>
          <p:cNvPr id="4" name="Picture 3">
            <a:extLst>
              <a:ext uri="{FF2B5EF4-FFF2-40B4-BE49-F238E27FC236}">
                <a16:creationId xmlns:a16="http://schemas.microsoft.com/office/drawing/2014/main" id="{1EC061B4-5F43-42EF-B6DA-315EAC411B53}"/>
              </a:ext>
            </a:extLst>
          </p:cNvPr>
          <p:cNvPicPr>
            <a:picLocks noChangeAspect="1"/>
          </p:cNvPicPr>
          <p:nvPr/>
        </p:nvPicPr>
        <p:blipFill>
          <a:blip r:embed="rId3"/>
          <a:stretch>
            <a:fillRect/>
          </a:stretch>
        </p:blipFill>
        <p:spPr>
          <a:xfrm>
            <a:off x="3399964" y="3551862"/>
            <a:ext cx="4061991" cy="3046493"/>
          </a:xfrm>
          <a:prstGeom prst="rect">
            <a:avLst/>
          </a:prstGeom>
        </p:spPr>
      </p:pic>
    </p:spTree>
    <p:extLst>
      <p:ext uri="{BB962C8B-B14F-4D97-AF65-F5344CB8AC3E}">
        <p14:creationId xmlns:p14="http://schemas.microsoft.com/office/powerpoint/2010/main" val="4057663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F9897-F368-4BEE-B8E0-AE27094BE4D6}"/>
              </a:ext>
            </a:extLst>
          </p:cNvPr>
          <p:cNvSpPr>
            <a:spLocks noGrp="1"/>
          </p:cNvSpPr>
          <p:nvPr>
            <p:ph type="title"/>
          </p:nvPr>
        </p:nvSpPr>
        <p:spPr/>
        <p:txBody>
          <a:bodyPr/>
          <a:lstStyle/>
          <a:p>
            <a:r>
              <a:rPr lang="en-GB" b="1" dirty="0">
                <a:solidFill>
                  <a:srgbClr val="C00000"/>
                </a:solidFill>
              </a:rPr>
              <a:t>What are they?</a:t>
            </a:r>
          </a:p>
        </p:txBody>
      </p:sp>
      <p:pic>
        <p:nvPicPr>
          <p:cNvPr id="5" name="Content Placeholder 4">
            <a:extLst>
              <a:ext uri="{FF2B5EF4-FFF2-40B4-BE49-F238E27FC236}">
                <a16:creationId xmlns:a16="http://schemas.microsoft.com/office/drawing/2014/main" id="{C58472AE-6F1D-42B3-BBBA-A50444B387B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1324794">
            <a:off x="1181100" y="2517050"/>
            <a:ext cx="2171700" cy="3257550"/>
          </a:xfrm>
        </p:spPr>
      </p:pic>
      <p:pic>
        <p:nvPicPr>
          <p:cNvPr id="7" name="Picture 6">
            <a:extLst>
              <a:ext uri="{FF2B5EF4-FFF2-40B4-BE49-F238E27FC236}">
                <a16:creationId xmlns:a16="http://schemas.microsoft.com/office/drawing/2014/main" id="{41C3C4F1-72C4-4DA8-BDE8-42223A9B27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335558">
            <a:off x="4859321" y="2714516"/>
            <a:ext cx="2209800" cy="2857500"/>
          </a:xfrm>
          <a:prstGeom prst="rect">
            <a:avLst/>
          </a:prstGeom>
        </p:spPr>
      </p:pic>
      <p:pic>
        <p:nvPicPr>
          <p:cNvPr id="9" name="Picture 8">
            <a:extLst>
              <a:ext uri="{FF2B5EF4-FFF2-40B4-BE49-F238E27FC236}">
                <a16:creationId xmlns:a16="http://schemas.microsoft.com/office/drawing/2014/main" id="{4C702CB3-8424-440F-8969-93D20F9644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9800219">
            <a:off x="8054215" y="2406305"/>
            <a:ext cx="2524125" cy="2857500"/>
          </a:xfrm>
          <a:prstGeom prst="rect">
            <a:avLst/>
          </a:prstGeom>
        </p:spPr>
      </p:pic>
    </p:spTree>
    <p:extLst>
      <p:ext uri="{BB962C8B-B14F-4D97-AF65-F5344CB8AC3E}">
        <p14:creationId xmlns:p14="http://schemas.microsoft.com/office/powerpoint/2010/main" val="10948518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075BC-31F1-448A-BF00-E652B18EDBA6}"/>
              </a:ext>
            </a:extLst>
          </p:cNvPr>
          <p:cNvSpPr>
            <a:spLocks noGrp="1"/>
          </p:cNvSpPr>
          <p:nvPr>
            <p:ph type="title"/>
          </p:nvPr>
        </p:nvSpPr>
        <p:spPr/>
        <p:txBody>
          <a:bodyPr/>
          <a:lstStyle/>
          <a:p>
            <a:r>
              <a:rPr lang="en-GB" b="1" dirty="0">
                <a:solidFill>
                  <a:srgbClr val="C00000"/>
                </a:solidFill>
              </a:rPr>
              <a:t>Plastic - make questions:</a:t>
            </a:r>
          </a:p>
        </p:txBody>
      </p:sp>
      <p:sp>
        <p:nvSpPr>
          <p:cNvPr id="3" name="Content Placeholder 2">
            <a:extLst>
              <a:ext uri="{FF2B5EF4-FFF2-40B4-BE49-F238E27FC236}">
                <a16:creationId xmlns:a16="http://schemas.microsoft.com/office/drawing/2014/main" id="{F3E08F51-9C6F-4E2A-BA86-A00106CCBC5C}"/>
              </a:ext>
            </a:extLst>
          </p:cNvPr>
          <p:cNvSpPr>
            <a:spLocks noGrp="1"/>
          </p:cNvSpPr>
          <p:nvPr>
            <p:ph idx="1"/>
          </p:nvPr>
        </p:nvSpPr>
        <p:spPr>
          <a:xfrm>
            <a:off x="838200" y="1490133"/>
            <a:ext cx="10515600" cy="4686830"/>
          </a:xfrm>
        </p:spPr>
        <p:txBody>
          <a:bodyPr/>
          <a:lstStyle/>
          <a:p>
            <a:pPr marL="514350" indent="-514350">
              <a:buAutoNum type="arabicParenR"/>
            </a:pPr>
            <a:endParaRPr lang="en-GB" dirty="0"/>
          </a:p>
          <a:p>
            <a:pPr marL="514350" indent="-514350">
              <a:buAutoNum type="arabicParenR"/>
            </a:pPr>
            <a:r>
              <a:rPr lang="en-GB" sz="4800" dirty="0"/>
              <a:t>  do  use  when  plastic  use  bags  you?</a:t>
            </a:r>
          </a:p>
          <a:p>
            <a:pPr marL="0" indent="0">
              <a:buNone/>
            </a:pPr>
            <a:endParaRPr lang="en-GB" sz="4800" dirty="0"/>
          </a:p>
          <a:p>
            <a:pPr marL="914400" indent="-914400">
              <a:buAutoNum type="arabicParenR" startAt="2"/>
            </a:pPr>
            <a:r>
              <a:rPr lang="en-GB" sz="4800" dirty="0"/>
              <a:t>use    why     plastic    you   do  bags?</a:t>
            </a:r>
          </a:p>
          <a:p>
            <a:pPr marL="0" indent="0">
              <a:buNone/>
            </a:pPr>
            <a:endParaRPr lang="en-GB" sz="4800" dirty="0"/>
          </a:p>
          <a:p>
            <a:pPr marL="0" indent="0">
              <a:buNone/>
            </a:pPr>
            <a:r>
              <a:rPr lang="en-GB" sz="4800" dirty="0"/>
              <a:t>3)  are   what   of    things  made  plastic?</a:t>
            </a:r>
          </a:p>
        </p:txBody>
      </p:sp>
      <p:pic>
        <p:nvPicPr>
          <p:cNvPr id="6" name="Picture 5">
            <a:extLst>
              <a:ext uri="{FF2B5EF4-FFF2-40B4-BE49-F238E27FC236}">
                <a16:creationId xmlns:a16="http://schemas.microsoft.com/office/drawing/2014/main" id="{DC0DD08D-456C-487C-8730-21D72C3BB6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9359" y="214765"/>
            <a:ext cx="2502798" cy="1878871"/>
          </a:xfrm>
          <a:prstGeom prst="rect">
            <a:avLst/>
          </a:prstGeom>
        </p:spPr>
      </p:pic>
    </p:spTree>
    <p:extLst>
      <p:ext uri="{BB962C8B-B14F-4D97-AF65-F5344CB8AC3E}">
        <p14:creationId xmlns:p14="http://schemas.microsoft.com/office/powerpoint/2010/main" val="26068945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76B8E-1A8F-46B1-A5C0-12C28C28ECF9}"/>
              </a:ext>
            </a:extLst>
          </p:cNvPr>
          <p:cNvSpPr>
            <a:spLocks noGrp="1"/>
          </p:cNvSpPr>
          <p:nvPr>
            <p:ph type="title"/>
          </p:nvPr>
        </p:nvSpPr>
        <p:spPr/>
        <p:txBody>
          <a:bodyPr/>
          <a:lstStyle/>
          <a:p>
            <a:r>
              <a:rPr lang="en-GB" b="1" dirty="0">
                <a:solidFill>
                  <a:srgbClr val="C00000"/>
                </a:solidFill>
              </a:rPr>
              <a:t>Answer the questions with a partner:</a:t>
            </a:r>
          </a:p>
        </p:txBody>
      </p:sp>
      <p:sp>
        <p:nvSpPr>
          <p:cNvPr id="3" name="Content Placeholder 2">
            <a:extLst>
              <a:ext uri="{FF2B5EF4-FFF2-40B4-BE49-F238E27FC236}">
                <a16:creationId xmlns:a16="http://schemas.microsoft.com/office/drawing/2014/main" id="{7C12F146-3F48-48D5-92A4-E29BE6E2F6DB}"/>
              </a:ext>
            </a:extLst>
          </p:cNvPr>
          <p:cNvSpPr>
            <a:spLocks noGrp="1"/>
          </p:cNvSpPr>
          <p:nvPr>
            <p:ph idx="1"/>
          </p:nvPr>
        </p:nvSpPr>
        <p:spPr/>
        <p:txBody>
          <a:bodyPr>
            <a:normAutofit/>
          </a:bodyPr>
          <a:lstStyle/>
          <a:p>
            <a:pPr marL="514350" indent="-514350">
              <a:buAutoNum type="arabicParenR"/>
            </a:pPr>
            <a:r>
              <a:rPr lang="en-GB" sz="4400" dirty="0"/>
              <a:t>When do you use plastic bags?</a:t>
            </a:r>
          </a:p>
          <a:p>
            <a:pPr marL="0" indent="0">
              <a:buNone/>
            </a:pPr>
            <a:endParaRPr lang="en-GB" sz="4400" dirty="0"/>
          </a:p>
          <a:p>
            <a:pPr marL="514350" indent="-514350">
              <a:buAutoNum type="arabicParenR"/>
            </a:pPr>
            <a:r>
              <a:rPr lang="en-GB" sz="4400" dirty="0"/>
              <a:t>Why do you use plastic bags?</a:t>
            </a:r>
          </a:p>
          <a:p>
            <a:pPr marL="514350" indent="-514350">
              <a:buAutoNum type="arabicParenR"/>
            </a:pPr>
            <a:endParaRPr lang="en-GB" sz="4400" dirty="0"/>
          </a:p>
          <a:p>
            <a:pPr marL="514350" indent="-514350">
              <a:buAutoNum type="arabicParenR"/>
            </a:pPr>
            <a:r>
              <a:rPr lang="en-GB" sz="4400" dirty="0"/>
              <a:t>What things are made of plastic?</a:t>
            </a:r>
          </a:p>
        </p:txBody>
      </p:sp>
      <p:pic>
        <p:nvPicPr>
          <p:cNvPr id="6" name="Picture 5">
            <a:extLst>
              <a:ext uri="{FF2B5EF4-FFF2-40B4-BE49-F238E27FC236}">
                <a16:creationId xmlns:a16="http://schemas.microsoft.com/office/drawing/2014/main" id="{03958210-5714-4B18-9C65-A30F2F4EE2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68715" y="255158"/>
            <a:ext cx="2091981" cy="1570467"/>
          </a:xfrm>
          <a:prstGeom prst="rect">
            <a:avLst/>
          </a:prstGeom>
        </p:spPr>
      </p:pic>
    </p:spTree>
    <p:extLst>
      <p:ext uri="{BB962C8B-B14F-4D97-AF65-F5344CB8AC3E}">
        <p14:creationId xmlns:p14="http://schemas.microsoft.com/office/powerpoint/2010/main" val="536890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A8EB6-C70C-4AC8-938E-B422CDAC5649}"/>
              </a:ext>
            </a:extLst>
          </p:cNvPr>
          <p:cNvSpPr>
            <a:spLocks noGrp="1"/>
          </p:cNvSpPr>
          <p:nvPr>
            <p:ph type="title"/>
          </p:nvPr>
        </p:nvSpPr>
        <p:spPr/>
        <p:txBody>
          <a:bodyPr/>
          <a:lstStyle/>
          <a:p>
            <a:r>
              <a:rPr lang="en-GB" b="1" dirty="0">
                <a:solidFill>
                  <a:srgbClr val="C00000"/>
                </a:solidFill>
              </a:rPr>
              <a:t>Match:</a:t>
            </a:r>
          </a:p>
        </p:txBody>
      </p:sp>
      <p:sp>
        <p:nvSpPr>
          <p:cNvPr id="3" name="Content Placeholder 2">
            <a:extLst>
              <a:ext uri="{FF2B5EF4-FFF2-40B4-BE49-F238E27FC236}">
                <a16:creationId xmlns:a16="http://schemas.microsoft.com/office/drawing/2014/main" id="{672DBA58-625C-4715-B5FE-301C78C98F38}"/>
              </a:ext>
            </a:extLst>
          </p:cNvPr>
          <p:cNvSpPr>
            <a:spLocks noGrp="1"/>
          </p:cNvSpPr>
          <p:nvPr>
            <p:ph sz="half" idx="1"/>
          </p:nvPr>
        </p:nvSpPr>
        <p:spPr>
          <a:xfrm>
            <a:off x="382841" y="1366032"/>
            <a:ext cx="5490886" cy="4885181"/>
          </a:xfrm>
        </p:spPr>
        <p:txBody>
          <a:bodyPr>
            <a:normAutofit lnSpcReduction="10000"/>
          </a:bodyPr>
          <a:lstStyle/>
          <a:p>
            <a:pPr marL="514350" indent="-514350">
              <a:buAutoNum type="arabicParenR"/>
            </a:pPr>
            <a:r>
              <a:rPr lang="en-GB" sz="4400" b="1" dirty="0">
                <a:solidFill>
                  <a:srgbClr val="FF0000"/>
                </a:solidFill>
              </a:rPr>
              <a:t>invent</a:t>
            </a:r>
          </a:p>
          <a:p>
            <a:pPr marL="514350" indent="-514350">
              <a:buAutoNum type="arabicParenR"/>
            </a:pPr>
            <a:r>
              <a:rPr lang="en-GB" sz="4400" b="1" dirty="0">
                <a:solidFill>
                  <a:srgbClr val="FF0000"/>
                </a:solidFill>
              </a:rPr>
              <a:t>break down</a:t>
            </a:r>
          </a:p>
          <a:p>
            <a:pPr marL="514350" indent="-514350">
              <a:buAutoNum type="arabicParenR"/>
            </a:pPr>
            <a:r>
              <a:rPr lang="en-GB" sz="4400" b="1" dirty="0">
                <a:solidFill>
                  <a:srgbClr val="FF0000"/>
                </a:solidFill>
              </a:rPr>
              <a:t>packaging</a:t>
            </a:r>
          </a:p>
          <a:p>
            <a:pPr marL="514350" indent="-514350">
              <a:buAutoNum type="arabicParenR"/>
            </a:pPr>
            <a:r>
              <a:rPr lang="en-GB" sz="4400" b="1" dirty="0">
                <a:solidFill>
                  <a:srgbClr val="FF0000"/>
                </a:solidFill>
              </a:rPr>
              <a:t>throw away</a:t>
            </a:r>
          </a:p>
          <a:p>
            <a:pPr marL="514350" indent="-514350">
              <a:buAutoNum type="arabicParenR"/>
            </a:pPr>
            <a:r>
              <a:rPr lang="en-GB" sz="4400" b="1" dirty="0">
                <a:solidFill>
                  <a:srgbClr val="FF0000"/>
                </a:solidFill>
              </a:rPr>
              <a:t>oil</a:t>
            </a:r>
          </a:p>
          <a:p>
            <a:pPr marL="514350" indent="-514350">
              <a:buAutoNum type="arabicParenR"/>
            </a:pPr>
            <a:r>
              <a:rPr lang="en-GB" sz="4400" b="1" dirty="0">
                <a:solidFill>
                  <a:srgbClr val="FF0000"/>
                </a:solidFill>
              </a:rPr>
              <a:t>gas</a:t>
            </a:r>
          </a:p>
          <a:p>
            <a:pPr marL="514350" indent="-514350">
              <a:buAutoNum type="arabicParenR"/>
            </a:pPr>
            <a:r>
              <a:rPr lang="en-GB" sz="4400" b="1" dirty="0">
                <a:solidFill>
                  <a:srgbClr val="FF0000"/>
                </a:solidFill>
              </a:rPr>
              <a:t>environment</a:t>
            </a:r>
          </a:p>
          <a:p>
            <a:pPr marL="514350" indent="-514350">
              <a:buAutoNum type="arabicParenR"/>
            </a:pPr>
            <a:endParaRPr lang="en-GB" sz="4400" b="1" dirty="0">
              <a:solidFill>
                <a:srgbClr val="FF0000"/>
              </a:solidFill>
            </a:endParaRPr>
          </a:p>
          <a:p>
            <a:pPr marL="514350" indent="-514350">
              <a:buAutoNum type="arabicParenR"/>
            </a:pPr>
            <a:endParaRPr lang="en-GB" dirty="0"/>
          </a:p>
        </p:txBody>
      </p:sp>
      <p:sp>
        <p:nvSpPr>
          <p:cNvPr id="4" name="Content Placeholder 3">
            <a:extLst>
              <a:ext uri="{FF2B5EF4-FFF2-40B4-BE49-F238E27FC236}">
                <a16:creationId xmlns:a16="http://schemas.microsoft.com/office/drawing/2014/main" id="{E494F375-DA41-4702-A977-F50CF59251B8}"/>
              </a:ext>
            </a:extLst>
          </p:cNvPr>
          <p:cNvSpPr>
            <a:spLocks noGrp="1"/>
          </p:cNvSpPr>
          <p:nvPr>
            <p:ph sz="half" idx="2"/>
          </p:nvPr>
        </p:nvSpPr>
        <p:spPr>
          <a:xfrm>
            <a:off x="4876800" y="1226143"/>
            <a:ext cx="6824870" cy="5266732"/>
          </a:xfrm>
        </p:spPr>
        <p:txBody>
          <a:bodyPr>
            <a:normAutofit lnSpcReduction="10000"/>
          </a:bodyPr>
          <a:lstStyle/>
          <a:p>
            <a:pPr marL="514350" indent="-514350">
              <a:buAutoNum type="alphaLcParenR"/>
            </a:pPr>
            <a:r>
              <a:rPr lang="en-GB" b="1" dirty="0">
                <a:solidFill>
                  <a:srgbClr val="7030A0"/>
                </a:solidFill>
              </a:rPr>
              <a:t>                               f) have a new idea and</a:t>
            </a:r>
          </a:p>
          <a:p>
            <a:pPr marL="0" indent="0">
              <a:buNone/>
            </a:pPr>
            <a:r>
              <a:rPr lang="en-GB" b="1" dirty="0">
                <a:solidFill>
                  <a:srgbClr val="7030A0"/>
                </a:solidFill>
              </a:rPr>
              <a:t>                                         make something new</a:t>
            </a:r>
          </a:p>
          <a:p>
            <a:pPr marL="0" indent="0">
              <a:buNone/>
            </a:pPr>
            <a:r>
              <a:rPr lang="en-GB" b="1" dirty="0">
                <a:solidFill>
                  <a:srgbClr val="7030A0"/>
                </a:solidFill>
              </a:rPr>
              <a:t>b)</a:t>
            </a:r>
          </a:p>
          <a:p>
            <a:pPr marL="0" indent="0">
              <a:buNone/>
            </a:pPr>
            <a:r>
              <a:rPr lang="en-GB" b="1" dirty="0">
                <a:solidFill>
                  <a:srgbClr val="7030A0"/>
                </a:solidFill>
              </a:rPr>
              <a:t>                                  </a:t>
            </a:r>
          </a:p>
          <a:p>
            <a:pPr marL="0" indent="0">
              <a:buNone/>
            </a:pPr>
            <a:endParaRPr lang="en-GB" b="1" dirty="0">
              <a:solidFill>
                <a:srgbClr val="7030A0"/>
              </a:solidFill>
            </a:endParaRPr>
          </a:p>
          <a:p>
            <a:pPr marL="0" indent="0">
              <a:buNone/>
            </a:pPr>
            <a:r>
              <a:rPr lang="en-GB" b="1" dirty="0">
                <a:solidFill>
                  <a:srgbClr val="7030A0"/>
                </a:solidFill>
              </a:rPr>
              <a:t>c)                                  g) </a:t>
            </a:r>
          </a:p>
          <a:p>
            <a:pPr marL="0" indent="0">
              <a:buNone/>
            </a:pPr>
            <a:r>
              <a:rPr lang="en-GB" b="1" dirty="0">
                <a:solidFill>
                  <a:srgbClr val="7030A0"/>
                </a:solidFill>
              </a:rPr>
              <a:t>                                         </a:t>
            </a:r>
          </a:p>
          <a:p>
            <a:pPr marL="514350" indent="-514350">
              <a:buAutoNum type="alphaLcParenR" startAt="4"/>
            </a:pPr>
            <a:r>
              <a:rPr lang="en-GB" b="1" dirty="0">
                <a:solidFill>
                  <a:srgbClr val="7030A0"/>
                </a:solidFill>
              </a:rPr>
              <a:t>go away</a:t>
            </a:r>
          </a:p>
          <a:p>
            <a:pPr marL="514350" indent="-514350">
              <a:buAutoNum type="alphaLcParenR" startAt="4"/>
            </a:pPr>
            <a:endParaRPr lang="en-GB" b="1" dirty="0">
              <a:solidFill>
                <a:srgbClr val="7030A0"/>
              </a:solidFill>
            </a:endParaRPr>
          </a:p>
          <a:p>
            <a:pPr marL="514350" indent="-514350">
              <a:buAutoNum type="alphaLcParenR" startAt="4"/>
            </a:pPr>
            <a:r>
              <a:rPr lang="en-GB" b="1" dirty="0">
                <a:solidFill>
                  <a:srgbClr val="7030A0"/>
                </a:solidFill>
              </a:rPr>
              <a:t> </a:t>
            </a:r>
          </a:p>
        </p:txBody>
      </p:sp>
      <p:pic>
        <p:nvPicPr>
          <p:cNvPr id="13" name="Picture 12">
            <a:extLst>
              <a:ext uri="{FF2B5EF4-FFF2-40B4-BE49-F238E27FC236}">
                <a16:creationId xmlns:a16="http://schemas.microsoft.com/office/drawing/2014/main" id="{4143E094-7B05-4CA8-B659-3A8F82F06B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2269" y="1291782"/>
            <a:ext cx="1057689" cy="1057689"/>
          </a:xfrm>
          <a:prstGeom prst="rect">
            <a:avLst/>
          </a:prstGeom>
        </p:spPr>
      </p:pic>
      <p:pic>
        <p:nvPicPr>
          <p:cNvPr id="15" name="Picture 14">
            <a:extLst>
              <a:ext uri="{FF2B5EF4-FFF2-40B4-BE49-F238E27FC236}">
                <a16:creationId xmlns:a16="http://schemas.microsoft.com/office/drawing/2014/main" id="{AC69631D-84A8-4A2B-9B54-769EC02944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34297" y="2403981"/>
            <a:ext cx="819394" cy="1154077"/>
          </a:xfrm>
          <a:prstGeom prst="rect">
            <a:avLst/>
          </a:prstGeom>
        </p:spPr>
      </p:pic>
      <p:pic>
        <p:nvPicPr>
          <p:cNvPr id="25" name="Picture 24">
            <a:extLst>
              <a:ext uri="{FF2B5EF4-FFF2-40B4-BE49-F238E27FC236}">
                <a16:creationId xmlns:a16="http://schemas.microsoft.com/office/drawing/2014/main" id="{F57C36D2-0C40-43B8-9A74-C573FE326DB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09617" y="3391111"/>
            <a:ext cx="1220365" cy="1220365"/>
          </a:xfrm>
          <a:prstGeom prst="rect">
            <a:avLst/>
          </a:prstGeom>
        </p:spPr>
      </p:pic>
      <p:pic>
        <p:nvPicPr>
          <p:cNvPr id="27" name="Picture 26">
            <a:extLst>
              <a:ext uri="{FF2B5EF4-FFF2-40B4-BE49-F238E27FC236}">
                <a16:creationId xmlns:a16="http://schemas.microsoft.com/office/drawing/2014/main" id="{3A9297FE-6F68-40D9-ABF9-F7D652C5640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81625" y="3637496"/>
            <a:ext cx="648114" cy="908571"/>
          </a:xfrm>
          <a:prstGeom prst="rect">
            <a:avLst/>
          </a:prstGeom>
        </p:spPr>
      </p:pic>
      <p:pic>
        <p:nvPicPr>
          <p:cNvPr id="29" name="Picture 28">
            <a:extLst>
              <a:ext uri="{FF2B5EF4-FFF2-40B4-BE49-F238E27FC236}">
                <a16:creationId xmlns:a16="http://schemas.microsoft.com/office/drawing/2014/main" id="{4B9900E4-8F17-4467-A2BF-15712475631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32756" y="5403328"/>
            <a:ext cx="976714" cy="908571"/>
          </a:xfrm>
          <a:prstGeom prst="rect">
            <a:avLst/>
          </a:prstGeom>
        </p:spPr>
      </p:pic>
      <p:pic>
        <p:nvPicPr>
          <p:cNvPr id="31" name="Picture 30">
            <a:extLst>
              <a:ext uri="{FF2B5EF4-FFF2-40B4-BE49-F238E27FC236}">
                <a16:creationId xmlns:a16="http://schemas.microsoft.com/office/drawing/2014/main" id="{DF9743DE-E140-4086-82FA-00733E71F65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49958" y="5395412"/>
            <a:ext cx="1268129" cy="995593"/>
          </a:xfrm>
          <a:prstGeom prst="rect">
            <a:avLst/>
          </a:prstGeom>
        </p:spPr>
      </p:pic>
      <p:pic>
        <p:nvPicPr>
          <p:cNvPr id="33" name="Picture 32">
            <a:extLst>
              <a:ext uri="{FF2B5EF4-FFF2-40B4-BE49-F238E27FC236}">
                <a16:creationId xmlns:a16="http://schemas.microsoft.com/office/drawing/2014/main" id="{8278F76D-8831-4BA0-BB86-D0D6C0A2F62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507664" y="3132151"/>
            <a:ext cx="1377494" cy="1204442"/>
          </a:xfrm>
          <a:prstGeom prst="rect">
            <a:avLst/>
          </a:prstGeom>
        </p:spPr>
      </p:pic>
      <p:pic>
        <p:nvPicPr>
          <p:cNvPr id="35" name="Picture 34">
            <a:extLst>
              <a:ext uri="{FF2B5EF4-FFF2-40B4-BE49-F238E27FC236}">
                <a16:creationId xmlns:a16="http://schemas.microsoft.com/office/drawing/2014/main" id="{5E11552D-DE20-42A2-A12F-994C180917F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892041" y="3234122"/>
            <a:ext cx="1000500" cy="1000500"/>
          </a:xfrm>
          <a:prstGeom prst="rect">
            <a:avLst/>
          </a:prstGeom>
        </p:spPr>
      </p:pic>
    </p:spTree>
    <p:extLst>
      <p:ext uri="{BB962C8B-B14F-4D97-AF65-F5344CB8AC3E}">
        <p14:creationId xmlns:p14="http://schemas.microsoft.com/office/powerpoint/2010/main" val="22841093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0949C-ADFA-418F-A4B0-EFD15D9B6BC1}"/>
              </a:ext>
            </a:extLst>
          </p:cNvPr>
          <p:cNvSpPr>
            <a:spLocks noGrp="1"/>
          </p:cNvSpPr>
          <p:nvPr>
            <p:ph type="title"/>
          </p:nvPr>
        </p:nvSpPr>
        <p:spPr>
          <a:xfrm>
            <a:off x="1063978" y="381412"/>
            <a:ext cx="10515600" cy="1325563"/>
          </a:xfrm>
        </p:spPr>
        <p:txBody>
          <a:bodyPr>
            <a:normAutofit fontScale="90000"/>
          </a:bodyPr>
          <a:lstStyle/>
          <a:p>
            <a:br>
              <a:rPr lang="en-GB" sz="8000" b="1" dirty="0"/>
            </a:br>
            <a:r>
              <a:rPr lang="en-GB" sz="8000" b="1" dirty="0">
                <a:solidFill>
                  <a:srgbClr val="C00000"/>
                </a:solidFill>
              </a:rPr>
              <a:t>What do you think?</a:t>
            </a:r>
            <a:br>
              <a:rPr lang="en-GB" sz="8000" b="1" dirty="0">
                <a:solidFill>
                  <a:srgbClr val="C00000"/>
                </a:solidFill>
              </a:rPr>
            </a:br>
            <a:r>
              <a:rPr lang="en-GB" sz="8000" b="1" dirty="0">
                <a:solidFill>
                  <a:srgbClr val="C00000"/>
                </a:solidFill>
              </a:rPr>
              <a:t>Now read and check:</a:t>
            </a:r>
            <a:br>
              <a:rPr lang="en-GB" b="1" dirty="0">
                <a:solidFill>
                  <a:srgbClr val="C00000"/>
                </a:solidFill>
              </a:rPr>
            </a:br>
            <a:br>
              <a:rPr lang="en-GB" b="1" dirty="0"/>
            </a:br>
            <a:endParaRPr lang="en-GB" b="1" dirty="0"/>
          </a:p>
        </p:txBody>
      </p:sp>
      <p:sp>
        <p:nvSpPr>
          <p:cNvPr id="3" name="Content Placeholder 2">
            <a:extLst>
              <a:ext uri="{FF2B5EF4-FFF2-40B4-BE49-F238E27FC236}">
                <a16:creationId xmlns:a16="http://schemas.microsoft.com/office/drawing/2014/main" id="{0CBA6AF8-B2B4-4983-B542-1003C912E7F4}"/>
              </a:ext>
            </a:extLst>
          </p:cNvPr>
          <p:cNvSpPr>
            <a:spLocks noGrp="1"/>
          </p:cNvSpPr>
          <p:nvPr>
            <p:ph idx="1"/>
          </p:nvPr>
        </p:nvSpPr>
        <p:spPr>
          <a:xfrm>
            <a:off x="838200" y="1825625"/>
            <a:ext cx="10515600" cy="4351338"/>
          </a:xfrm>
        </p:spPr>
        <p:txBody>
          <a:bodyPr>
            <a:normAutofit fontScale="85000" lnSpcReduction="20000"/>
          </a:bodyPr>
          <a:lstStyle/>
          <a:p>
            <a:pPr marL="514350" indent="-514350">
              <a:buAutoNum type="arabicParenR"/>
            </a:pPr>
            <a:endParaRPr lang="en-GB" sz="6600" b="1" dirty="0"/>
          </a:p>
          <a:p>
            <a:pPr marL="514350" indent="-514350">
              <a:buAutoNum type="arabicParenR"/>
            </a:pPr>
            <a:r>
              <a:rPr lang="en-GB" sz="6600" b="1" dirty="0"/>
              <a:t> Where is he from?</a:t>
            </a:r>
          </a:p>
          <a:p>
            <a:pPr marL="514350" indent="-514350">
              <a:buAutoNum type="arabicParenR"/>
            </a:pPr>
            <a:r>
              <a:rPr lang="en-GB" sz="6600" b="1" dirty="0"/>
              <a:t> How old is he?</a:t>
            </a:r>
          </a:p>
          <a:p>
            <a:pPr marL="514350" indent="-514350">
              <a:buAutoNum type="arabicParenR"/>
            </a:pPr>
            <a:r>
              <a:rPr lang="en-GB" sz="6600" b="1" dirty="0"/>
              <a:t> What is his job?</a:t>
            </a:r>
          </a:p>
          <a:p>
            <a:pPr marL="514350" indent="-514350">
              <a:buAutoNum type="arabicParenR"/>
            </a:pPr>
            <a:r>
              <a:rPr lang="en-GB" sz="6600" b="1" dirty="0"/>
              <a:t> What is he writing</a:t>
            </a:r>
          </a:p>
          <a:p>
            <a:pPr marL="0" indent="0">
              <a:buNone/>
            </a:pPr>
            <a:r>
              <a:rPr lang="en-GB" sz="6600" b="1" dirty="0"/>
              <a:t>    about?</a:t>
            </a:r>
          </a:p>
        </p:txBody>
      </p:sp>
      <p:pic>
        <p:nvPicPr>
          <p:cNvPr id="7" name="Picture 6">
            <a:extLst>
              <a:ext uri="{FF2B5EF4-FFF2-40B4-BE49-F238E27FC236}">
                <a16:creationId xmlns:a16="http://schemas.microsoft.com/office/drawing/2014/main" id="{5BC99845-1781-477F-B1C8-E708D588E8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6895" y="2217841"/>
            <a:ext cx="3566905" cy="3566905"/>
          </a:xfrm>
          <a:prstGeom prst="rect">
            <a:avLst/>
          </a:prstGeom>
        </p:spPr>
      </p:pic>
    </p:spTree>
    <p:extLst>
      <p:ext uri="{BB962C8B-B14F-4D97-AF65-F5344CB8AC3E}">
        <p14:creationId xmlns:p14="http://schemas.microsoft.com/office/powerpoint/2010/main" val="1114372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660BC-2D11-4706-9727-F239A28BEF49}"/>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88F17351-C4C7-4ABF-8EB0-09D746D4DCAC}"/>
              </a:ext>
            </a:extLst>
          </p:cNvPr>
          <p:cNvSpPr>
            <a:spLocks noGrp="1"/>
          </p:cNvSpPr>
          <p:nvPr>
            <p:ph idx="1"/>
          </p:nvPr>
        </p:nvSpPr>
        <p:spPr>
          <a:xfrm>
            <a:off x="914400" y="1780967"/>
            <a:ext cx="10515600" cy="5077033"/>
          </a:xfrm>
        </p:spPr>
        <p:txBody>
          <a:bodyPr/>
          <a:lstStyle/>
          <a:p>
            <a:pPr marL="0" indent="0">
              <a:buNone/>
            </a:pPr>
            <a:r>
              <a:rPr lang="en-GB" sz="4800" b="1" i="1" dirty="0" err="1"/>
              <a:t>Dinyar</a:t>
            </a:r>
            <a:r>
              <a:rPr lang="en-GB" sz="4800" b="1" i="1" dirty="0"/>
              <a:t> </a:t>
            </a:r>
            <a:r>
              <a:rPr lang="en-GB" sz="4800" b="1" i="1" dirty="0" err="1"/>
              <a:t>Godre</a:t>
            </a:r>
            <a:r>
              <a:rPr lang="en-GB" sz="4800" b="1" i="1" dirty="0"/>
              <a:t> reports:</a:t>
            </a:r>
          </a:p>
          <a:p>
            <a:pPr marL="0" indent="0">
              <a:buNone/>
            </a:pPr>
            <a:r>
              <a:rPr lang="en-GB" sz="4800" dirty="0" err="1"/>
              <a:t>Dinyar</a:t>
            </a:r>
            <a:r>
              <a:rPr lang="en-GB" sz="4800" dirty="0"/>
              <a:t> </a:t>
            </a:r>
            <a:r>
              <a:rPr lang="en-GB" sz="4800" dirty="0" err="1"/>
              <a:t>Godre</a:t>
            </a:r>
            <a:r>
              <a:rPr lang="en-GB" sz="4800" dirty="0"/>
              <a:t> was born in 1965. And someone invented the plastic bag in 1965. </a:t>
            </a:r>
          </a:p>
          <a:p>
            <a:pPr marL="0" indent="0">
              <a:buNone/>
            </a:pPr>
            <a:r>
              <a:rPr lang="en-GB" sz="4800" dirty="0"/>
              <a:t>When he was a child, in a big city in central India, there were not many plastic bags. </a:t>
            </a:r>
          </a:p>
          <a:p>
            <a:pPr marL="0" indent="0">
              <a:buNone/>
            </a:pPr>
            <a:endParaRPr lang="en-GB" dirty="0"/>
          </a:p>
        </p:txBody>
      </p:sp>
      <p:pic>
        <p:nvPicPr>
          <p:cNvPr id="4" name="Picture 3">
            <a:extLst>
              <a:ext uri="{FF2B5EF4-FFF2-40B4-BE49-F238E27FC236}">
                <a16:creationId xmlns:a16="http://schemas.microsoft.com/office/drawing/2014/main" id="{2952665D-54E1-4F0C-8164-5A8F8D46B6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20673" y="273330"/>
            <a:ext cx="2045727" cy="2045727"/>
          </a:xfrm>
          <a:prstGeom prst="rect">
            <a:avLst/>
          </a:prstGeom>
        </p:spPr>
      </p:pic>
    </p:spTree>
    <p:extLst>
      <p:ext uri="{BB962C8B-B14F-4D97-AF65-F5344CB8AC3E}">
        <p14:creationId xmlns:p14="http://schemas.microsoft.com/office/powerpoint/2010/main" val="10563972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6202</TotalTime>
  <Words>570</Words>
  <Application>Microsoft Office PowerPoint</Application>
  <PresentationFormat>Widescreen</PresentationFormat>
  <Paragraphs>84</Paragraphs>
  <Slides>13</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Plastic</vt:lpstr>
      <vt:lpstr>PowerPoint Presentation</vt:lpstr>
      <vt:lpstr>What is it doing? Put the words in the correct order:</vt:lpstr>
      <vt:lpstr>What are they?</vt:lpstr>
      <vt:lpstr>Plastic - make questions:</vt:lpstr>
      <vt:lpstr>Answer the questions with a partner:</vt:lpstr>
      <vt:lpstr>Match:</vt:lpstr>
      <vt:lpstr> What do you think? Now read and check:  </vt:lpstr>
      <vt:lpstr>PowerPoint Presentation</vt:lpstr>
      <vt:lpstr>Put the numbers in the right place:  15       2    6        3     700     1000     120   1</vt:lpstr>
      <vt:lpstr>Make sentences:</vt:lpstr>
      <vt:lpstr>Make sentences:</vt:lpstr>
      <vt:lpstr>Make a poster about plastic: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dc:creator>
  <cp:lastModifiedBy>John</cp:lastModifiedBy>
  <cp:revision>27</cp:revision>
  <dcterms:created xsi:type="dcterms:W3CDTF">2018-11-13T15:00:55Z</dcterms:created>
  <dcterms:modified xsi:type="dcterms:W3CDTF">2018-11-25T13:06:09Z</dcterms:modified>
</cp:coreProperties>
</file>